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856" r:id="rId4"/>
    <p:sldId id="975" r:id="rId5"/>
    <p:sldId id="954" r:id="rId6"/>
    <p:sldId id="950" r:id="rId7"/>
    <p:sldId id="962" r:id="rId8"/>
    <p:sldId id="887" r:id="rId9"/>
    <p:sldId id="938" r:id="rId10"/>
    <p:sldId id="976" r:id="rId11"/>
    <p:sldId id="978" r:id="rId12"/>
    <p:sldId id="977" r:id="rId13"/>
    <p:sldId id="979" r:id="rId14"/>
    <p:sldId id="981" r:id="rId15"/>
    <p:sldId id="980" r:id="rId16"/>
    <p:sldId id="983" r:id="rId17"/>
    <p:sldId id="984" r:id="rId18"/>
    <p:sldId id="982" r:id="rId19"/>
    <p:sldId id="986" r:id="rId20"/>
    <p:sldId id="987" r:id="rId21"/>
    <p:sldId id="985" r:id="rId22"/>
    <p:sldId id="988" r:id="rId23"/>
    <p:sldId id="990" r:id="rId24"/>
    <p:sldId id="989" r:id="rId25"/>
    <p:sldId id="939" r:id="rId26"/>
    <p:sldId id="1008" r:id="rId27"/>
    <p:sldId id="1011" r:id="rId28"/>
    <p:sldId id="967" r:id="rId29"/>
    <p:sldId id="974" r:id="rId30"/>
    <p:sldId id="1014" r:id="rId31"/>
    <p:sldId id="992" r:id="rId32"/>
    <p:sldId id="994" r:id="rId33"/>
    <p:sldId id="993" r:id="rId34"/>
    <p:sldId id="995" r:id="rId35"/>
    <p:sldId id="997" r:id="rId36"/>
    <p:sldId id="996" r:id="rId37"/>
    <p:sldId id="998" r:id="rId38"/>
    <p:sldId id="1000" r:id="rId39"/>
    <p:sldId id="999" r:id="rId40"/>
    <p:sldId id="1002" r:id="rId41"/>
    <p:sldId id="1004" r:id="rId42"/>
    <p:sldId id="1003" r:id="rId43"/>
    <p:sldId id="1005" r:id="rId44"/>
    <p:sldId id="1007" r:id="rId45"/>
    <p:sldId id="1006" r:id="rId46"/>
    <p:sldId id="1009" r:id="rId47"/>
    <p:sldId id="1010" r:id="rId48"/>
    <p:sldId id="1012" r:id="rId49"/>
    <p:sldId id="1015" r:id="rId50"/>
    <p:sldId id="1016" r:id="rId51"/>
    <p:sldId id="1017" r:id="rId52"/>
    <p:sldId id="331" r:id="rId53"/>
    <p:sldId id="332" r:id="rId54"/>
    <p:sldId id="418" r:id="rId5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0"/>
    <p:restoredTop sz="94757"/>
  </p:normalViewPr>
  <p:slideViewPr>
    <p:cSldViewPr snapToGrid="0" snapToObjects="1">
      <p:cViewPr varScale="1">
        <p:scale>
          <a:sx n="78" d="100"/>
          <a:sy n="78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3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18365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66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28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50554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90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05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55431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8171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45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029436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33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7627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984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5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1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28E8B13-2997-8FDE-8369-2A876A7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1" y="0"/>
            <a:ext cx="4065815" cy="40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9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/lista-z5rvvq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CEA5B73-51CC-E7C3-0891-329CC40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2906486"/>
            <a:ext cx="3173185" cy="3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386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73480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11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494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4442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561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258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016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63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02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6446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6108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35869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29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74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28E8B13-2997-8FDE-8369-2A876A7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1" y="0"/>
            <a:ext cx="4065815" cy="40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9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78676"/>
            <a:ext cx="8894718" cy="4784888"/>
          </a:xfrm>
        </p:spPr>
        <p:txBody>
          <a:bodyPr>
            <a:normAutofit/>
          </a:bodyPr>
          <a:lstStyle/>
          <a:p>
            <a:r>
              <a:rPr lang="pt-BR" sz="4000" dirty="0"/>
              <a:t>Definição de frameworks como uma "mini" arquitetura reutilizável que fornece estrutura e comportamentos genéricos para abstrações de software em um contexto específico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04" y="129594"/>
            <a:ext cx="2848495" cy="227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0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56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/lista-z5rvvq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CEA5B73-51CC-E7C3-0891-329CC40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2906486"/>
            <a:ext cx="3173185" cy="3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37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Exemplos de frameworks populares: </a:t>
            </a:r>
            <a:r>
              <a:rPr lang="pt-BR" sz="4000" dirty="0" err="1"/>
              <a:t>React</a:t>
            </a:r>
            <a:r>
              <a:rPr lang="pt-BR" sz="4000" dirty="0"/>
              <a:t>, Angular e </a:t>
            </a:r>
            <a:r>
              <a:rPr lang="pt-BR" sz="4000" dirty="0" err="1"/>
              <a:t>VueJS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3" y="3292330"/>
            <a:ext cx="3843350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06" y="3211993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6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398401"/>
            <a:ext cx="10208028" cy="1043588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/REVISAO-PROVA-5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ACE9D7B-34C6-32A3-7B00-94C957CF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09" y="63620"/>
            <a:ext cx="3873620" cy="38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REVISÃO DAS QUESTÕES DA </a:t>
            </a:r>
            <a:br>
              <a:rPr lang="pt-BR" dirty="0"/>
            </a:br>
            <a:r>
              <a:rPr lang="pt-BR" dirty="0"/>
              <a:t>PROVA 05</a:t>
            </a:r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C9AA11-DD4A-49E1-35CB-E896B4C5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2BD30B68-1CFB-7563-0B4A-DDFCDEE40EA0}"/>
              </a:ext>
            </a:extLst>
          </p:cNvPr>
          <p:cNvSpPr txBox="1">
            <a:spLocks/>
          </p:cNvSpPr>
          <p:nvPr/>
        </p:nvSpPr>
        <p:spPr>
          <a:xfrm>
            <a:off x="1" y="5398401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4000"/>
              <a:t>https://github.com/JoaoChoma/front-end/tree/main/REVISAO-PROVA-5</a:t>
            </a:r>
            <a:endParaRPr lang="pt-BR" sz="4000" dirty="0"/>
          </a:p>
        </p:txBody>
      </p:sp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0CE331F6-73B2-61A9-1ACC-FF5840A2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63619"/>
            <a:ext cx="3845329" cy="38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6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2005</Words>
  <Application>Microsoft Macintosh PowerPoint</Application>
  <PresentationFormat>Widescreen</PresentationFormat>
  <Paragraphs>180</Paragraphs>
  <Slides>54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7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REACT </vt:lpstr>
      <vt:lpstr>E ESSA SEMANA?</vt:lpstr>
      <vt:lpstr>REVISÃO DAS QUESTÕES DA  PROVA 05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NÃO VAI TER KAHOOT</vt:lpstr>
      <vt:lpstr>REACT </vt:lpstr>
      <vt:lpstr>https://codesandbox.io/</vt:lpstr>
      <vt:lpstr>PRÁTICA</vt:lpstr>
      <vt:lpstr>PRÁTICA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NÃO VAI TER KAHOOT</vt:lpstr>
      <vt:lpstr>REACT </vt:lpstr>
      <vt:lpstr>https://codesandbox.io/</vt:lpstr>
      <vt:lpstr>PRÁTICA</vt:lpstr>
      <vt:lpstr>PRÁTICA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246</cp:revision>
  <dcterms:created xsi:type="dcterms:W3CDTF">2020-01-23T19:05:58Z</dcterms:created>
  <dcterms:modified xsi:type="dcterms:W3CDTF">2023-10-23T01:15:59Z</dcterms:modified>
</cp:coreProperties>
</file>